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5A5A5-9686-EB47-BC2F-562F4E77A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6CB33-A80A-784A-9F5A-5D41FF1D0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BEA7D-D7F6-7B47-B512-6D91D6913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82896-8652-7A4E-AC9E-E563AC07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724A4-C665-8043-8FB0-3876C5FB1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0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09465-3261-6144-9A1C-3D623BFFC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B06B3-7673-9340-B12D-3253281AC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511BE-4B80-F04E-89EC-567183351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35C3C-3261-BC49-8C2B-31BBC9FE0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F1F17-C2D0-E74B-BCC5-FA6B9F049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44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A1F0DE-386A-9F49-B2B7-B878DFF127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F3C22-432C-1A4F-9F0F-15F5AE850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B36FA-B94D-4A41-B7F3-8A3DAF25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30E8D-D020-8242-B45B-AD97F02F0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8C2BE-D0AD-2645-8178-7213DC20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2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E134D-5B05-8142-9052-8B651B48C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F48B8-076F-6A4D-8851-2D2723B8C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4B7E2-1CA1-2647-807A-91F4A8BEE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0473B-A943-E647-8892-EEDAE206C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A214F-B374-B04B-A44F-9F442C2BC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1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87AFC-7385-D249-B5A2-54D8B5BD6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58F23-BD86-D041-8841-2ADD303D2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271DE-4D2C-F344-9BAB-30D76F1E8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62EE3-BA67-0840-AA18-8210E9B3A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E1F5E-7967-EB46-854D-0DE6B7E0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F4874-BD2F-7947-B320-BC4327F9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650B6-D620-4C48-B0C1-053A10C3C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70C391-76E8-DB4B-8AFF-90AB812F8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4B9CF-7E39-624A-9548-6BDAC6328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468AD-4873-5342-9A02-0BDBA0149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396DC-4822-474F-8C66-65ACCA601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589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7740A-8671-C641-B3B3-195E47A73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014FF-AB12-904B-A5A6-D427B6ED3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FA996-6FF9-F14A-ADE5-819D7E0CD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458E69-82E9-D045-AF55-8C9D64E8B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3AA18C-E456-2243-ABC3-DB4C8AC24C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D012FA-3BE7-E248-904B-D67B3FE2A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F18F4F-14BF-F840-98F1-9E33858F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A978CD-C753-8549-8E1B-009AE067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59F46-0263-FF4E-995A-A9817F42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661510-2001-B84C-ABD3-C9D3F50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1D89E-FD47-9B44-BEA5-089C3E63B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DAFE-FD3B-0D42-91B2-ADDB300C0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F2E7BB-AB9F-9348-BC08-EDCF1D2AD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AEA463-F17F-F045-A9B6-8C0989497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812DF-DE76-CD4E-938B-6D8650D2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1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DD9E2-B4FE-CA47-A8B0-3E06D8194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1BE69-CEAE-B341-8CF9-883DC5D8F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40A6B2-A7C8-0B40-B0B4-A90B7A304B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77F4-C1AF-2549-9888-682B4F91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4D21A-B1C6-E340-82AF-59A666339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0F947-1276-4948-B177-1695BDF70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FED93-270D-4745-B381-91F2BD183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4F1628-812C-9346-8587-46642F87ED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319BC-69AB-FD43-AE4D-A2E46B87F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179D4-5B87-BE41-9E33-7996B5BF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8F24-3AA0-9645-B273-99F93E95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F6CC4-57F8-7B43-889B-2121AE885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4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725F97-37C8-3D44-88DE-F526170C3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B50B6-C169-CF4A-9F74-130A1E8CC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88D43-D900-894C-8707-FD68FEF1C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E2A7E-206E-DE49-9DB7-FD7DA2B2673B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077AC-5F43-3540-BBF2-0644E8B0A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D4292-E5B6-4B4D-9189-9FEB66B987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8191B-A84F-FD49-AFB7-4FE6A298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8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68D38-6BEB-9C4E-A82E-F20EFFD60A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9AB07F-E394-414E-9CF3-7E5518766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41995"/>
            <a:ext cx="9144000" cy="16557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ECFBC18-A663-7D41-BD7E-26983176047B}"/>
              </a:ext>
            </a:extLst>
          </p:cNvPr>
          <p:cNvSpPr/>
          <p:nvPr/>
        </p:nvSpPr>
        <p:spPr>
          <a:xfrm>
            <a:off x="-278779" y="0"/>
            <a:ext cx="12730974" cy="6857999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9B214EA-C5D5-2141-A25A-2C83E88B2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846" y="4912349"/>
            <a:ext cx="1502813" cy="162002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238D45E0-CC3F-FD4B-B146-7215E020B1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04" y="565691"/>
            <a:ext cx="1548781" cy="169449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4589B32-FDFB-654E-9426-F06134C850BC}"/>
              </a:ext>
            </a:extLst>
          </p:cNvPr>
          <p:cNvSpPr txBox="1"/>
          <p:nvPr/>
        </p:nvSpPr>
        <p:spPr>
          <a:xfrm>
            <a:off x="4024970" y="1956945"/>
            <a:ext cx="44146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Purple Words</a:t>
            </a:r>
          </a:p>
        </p:txBody>
      </p:sp>
    </p:spTree>
    <p:extLst>
      <p:ext uri="{BB962C8B-B14F-4D97-AF65-F5344CB8AC3E}">
        <p14:creationId xmlns:p14="http://schemas.microsoft.com/office/powerpoint/2010/main" val="365292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5CF52-6EAD-0A44-9CD1-4492C0C17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CF0F8-2183-2649-AD64-D4924443B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C8F66D6-7C06-1849-9505-B2516807E7B3}"/>
              </a:ext>
            </a:extLst>
          </p:cNvPr>
          <p:cNvSpPr/>
          <p:nvPr/>
        </p:nvSpPr>
        <p:spPr>
          <a:xfrm>
            <a:off x="0" y="0"/>
            <a:ext cx="12192000" cy="6941379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122993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4EE70-8E4C-DA43-A7F6-6166D6AE1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38FC5-7A83-2546-BC54-EB1D96AE5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9D59F378-C34C-994E-8AFE-A4F3CD7E1EA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eight</a:t>
            </a:r>
          </a:p>
        </p:txBody>
      </p:sp>
    </p:spTree>
    <p:extLst>
      <p:ext uri="{BB962C8B-B14F-4D97-AF65-F5344CB8AC3E}">
        <p14:creationId xmlns:p14="http://schemas.microsoft.com/office/powerpoint/2010/main" val="1627443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1E918-BE21-8E4A-A828-12A762CD2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28480-F80B-644B-B9B3-2B7EFB61C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7EF0677-DF22-C740-94F0-7E5869A5E18A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four</a:t>
            </a:r>
          </a:p>
        </p:txBody>
      </p:sp>
    </p:spTree>
    <p:extLst>
      <p:ext uri="{BB962C8B-B14F-4D97-AF65-F5344CB8AC3E}">
        <p14:creationId xmlns:p14="http://schemas.microsoft.com/office/powerpoint/2010/main" val="2338862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9D51A-04AD-B848-B143-D1D977304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CD190-4029-4042-BFC3-C23178647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2CEFC3A-E366-2D42-9696-3D90B3625DC8}"/>
              </a:ext>
            </a:extLst>
          </p:cNvPr>
          <p:cNvSpPr/>
          <p:nvPr/>
        </p:nvSpPr>
        <p:spPr>
          <a:xfrm>
            <a:off x="216829" y="0"/>
            <a:ext cx="11975171" cy="6941379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keep</a:t>
            </a:r>
          </a:p>
        </p:txBody>
      </p:sp>
    </p:spTree>
    <p:extLst>
      <p:ext uri="{BB962C8B-B14F-4D97-AF65-F5344CB8AC3E}">
        <p14:creationId xmlns:p14="http://schemas.microsoft.com/office/powerpoint/2010/main" val="912427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A425A-7889-A54B-A79E-30D9F8936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A3F4F-62A6-A74C-9A8E-4BDC9214F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25BBE58-522C-0A4E-92CB-2181E8E216C2}"/>
              </a:ext>
            </a:extLst>
          </p:cNvPr>
          <p:cNvSpPr/>
          <p:nvPr/>
        </p:nvSpPr>
        <p:spPr>
          <a:xfrm>
            <a:off x="0" y="0"/>
            <a:ext cx="12192000" cy="6784897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little</a:t>
            </a:r>
          </a:p>
        </p:txBody>
      </p:sp>
    </p:spTree>
    <p:extLst>
      <p:ext uri="{BB962C8B-B14F-4D97-AF65-F5344CB8AC3E}">
        <p14:creationId xmlns:p14="http://schemas.microsoft.com/office/powerpoint/2010/main" val="4212252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A256F-8E4F-FE41-9D7F-5DDDE616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30AE9-E7AC-1C4B-B3FA-25BC6B5C1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18AD972B-21CE-A949-A8B5-09F14256F12F}"/>
              </a:ext>
            </a:extLst>
          </p:cNvPr>
          <p:cNvSpPr/>
          <p:nvPr/>
        </p:nvSpPr>
        <p:spPr>
          <a:xfrm>
            <a:off x="0" y="0"/>
            <a:ext cx="12192000" cy="6784897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2393225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3DDE8-42D1-E54D-85BC-FF3846C6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2BC34-3D6A-8740-8768-A797DB229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95EB93B-A0D5-B747-939C-31EEE5B8CA5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one</a:t>
            </a:r>
          </a:p>
        </p:txBody>
      </p:sp>
    </p:spTree>
    <p:extLst>
      <p:ext uri="{BB962C8B-B14F-4D97-AF65-F5344CB8AC3E}">
        <p14:creationId xmlns:p14="http://schemas.microsoft.com/office/powerpoint/2010/main" val="1447957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DF594-9546-0B41-8FA7-F6ADE037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BE29C-267E-094C-894E-8CC4D7E9B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0368277-B397-324F-BE55-2FDE8253AD38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over</a:t>
            </a:r>
          </a:p>
        </p:txBody>
      </p:sp>
    </p:spTree>
    <p:extLst>
      <p:ext uri="{BB962C8B-B14F-4D97-AF65-F5344CB8AC3E}">
        <p14:creationId xmlns:p14="http://schemas.microsoft.com/office/powerpoint/2010/main" val="2147461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F0C9C-9D28-8743-AB2D-6D8426F14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3BAC3-AE28-204A-94EE-F23D9D440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54C15674-8D0D-DB41-B0AF-31A1A79FE1CB}"/>
              </a:ext>
            </a:extLst>
          </p:cNvPr>
          <p:cNvSpPr/>
          <p:nvPr/>
        </p:nvSpPr>
        <p:spPr>
          <a:xfrm>
            <a:off x="0" y="0"/>
            <a:ext cx="12192000" cy="6941379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upon</a:t>
            </a:r>
          </a:p>
        </p:txBody>
      </p:sp>
    </p:spTree>
    <p:extLst>
      <p:ext uri="{BB962C8B-B14F-4D97-AF65-F5344CB8AC3E}">
        <p14:creationId xmlns:p14="http://schemas.microsoft.com/office/powerpoint/2010/main" val="3675986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4AE49-0091-5F45-9188-03F359DDC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F07BD-607B-5943-9E27-C6E950B37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3F7F7BA5-0C7B-3149-A405-8BACC41C055A}"/>
              </a:ext>
            </a:extLst>
          </p:cNvPr>
          <p:cNvSpPr/>
          <p:nvPr/>
        </p:nvSpPr>
        <p:spPr>
          <a:xfrm>
            <a:off x="0" y="0"/>
            <a:ext cx="12421220" cy="6941379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white</a:t>
            </a:r>
          </a:p>
        </p:txBody>
      </p:sp>
    </p:spTree>
    <p:extLst>
      <p:ext uri="{BB962C8B-B14F-4D97-AF65-F5344CB8AC3E}">
        <p14:creationId xmlns:p14="http://schemas.microsoft.com/office/powerpoint/2010/main" val="395737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4AE59-D9F3-FC43-A59C-6CFECA9FEE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3FD51-EE77-7A45-BAB8-254888394E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0000" dirty="0">
                <a:latin typeface="Comic Sans MS" panose="030F0702030302020204" pitchFamily="66" charset="0"/>
              </a:rPr>
              <a:t>about</a:t>
            </a:r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5CA73F2-0BF5-674B-8C7B-97F79F893BA9}"/>
              </a:ext>
            </a:extLst>
          </p:cNvPr>
          <p:cNvSpPr/>
          <p:nvPr/>
        </p:nvSpPr>
        <p:spPr>
          <a:xfrm>
            <a:off x="0" y="0"/>
            <a:ext cx="12452195" cy="6784897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46EE94-2406-C644-8AEC-708B75281BC1}"/>
              </a:ext>
            </a:extLst>
          </p:cNvPr>
          <p:cNvSpPr txBox="1"/>
          <p:nvPr/>
        </p:nvSpPr>
        <p:spPr>
          <a:xfrm>
            <a:off x="4334106" y="2694355"/>
            <a:ext cx="43217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3407559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298F1-A09C-AC43-9003-6C379819B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4EBDB-985E-F746-9290-CC2948CC1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6ECFFC7E-344B-8B4F-8386-FB0F1AFF868B}"/>
              </a:ext>
            </a:extLst>
          </p:cNvPr>
          <p:cNvSpPr/>
          <p:nvPr/>
        </p:nvSpPr>
        <p:spPr>
          <a:xfrm>
            <a:off x="0" y="0"/>
            <a:ext cx="12191999" cy="6743391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wish</a:t>
            </a:r>
          </a:p>
        </p:txBody>
      </p:sp>
    </p:spTree>
    <p:extLst>
      <p:ext uri="{BB962C8B-B14F-4D97-AF65-F5344CB8AC3E}">
        <p14:creationId xmlns:p14="http://schemas.microsoft.com/office/powerpoint/2010/main" val="3795014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9B089-6A24-C247-BE57-6F92D4C0E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6B453-75A1-484E-BEB3-9F025A428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BC1CE87-6C61-F540-BF70-98DF00A30AA1}"/>
              </a:ext>
            </a:extLst>
          </p:cNvPr>
          <p:cNvSpPr/>
          <p:nvPr/>
        </p:nvSpPr>
        <p:spPr>
          <a:xfrm>
            <a:off x="0" y="0"/>
            <a:ext cx="12452195" cy="6941379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9639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A79A-3665-5C4F-8EDB-6DDD7B094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E3EEB-626E-3341-A856-A3511E7EC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EB30141-817B-F449-B228-BF13337BDFF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139535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AF72C-9E7E-F14C-8788-8FA4B8FC7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497CE-81E4-9841-A4BE-66119364C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EBCD7A8-946A-1E42-8217-4890744424D3}"/>
              </a:ext>
            </a:extLst>
          </p:cNvPr>
          <p:cNvSpPr/>
          <p:nvPr/>
        </p:nvSpPr>
        <p:spPr>
          <a:xfrm>
            <a:off x="0" y="0"/>
            <a:ext cx="12192000" cy="6941379"/>
          </a:xfrm>
          <a:prstGeom prst="flowChartProcess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away</a:t>
            </a:r>
          </a:p>
        </p:txBody>
      </p:sp>
    </p:spTree>
    <p:extLst>
      <p:ext uri="{BB962C8B-B14F-4D97-AF65-F5344CB8AC3E}">
        <p14:creationId xmlns:p14="http://schemas.microsoft.com/office/powerpoint/2010/main" val="420428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8CE7F-9CFF-2847-AC42-8F04CDCB2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9B3C1-AE53-194C-A116-DA7CBDA33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C4F5F94-1453-A048-B4E0-BFC45CA97F68}"/>
              </a:ext>
            </a:extLst>
          </p:cNvPr>
          <p:cNvSpPr/>
          <p:nvPr/>
        </p:nvSpPr>
        <p:spPr>
          <a:xfrm>
            <a:off x="0" y="0"/>
            <a:ext cx="12192000" cy="6941379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big</a:t>
            </a:r>
          </a:p>
        </p:txBody>
      </p:sp>
    </p:spTree>
    <p:extLst>
      <p:ext uri="{BB962C8B-B14F-4D97-AF65-F5344CB8AC3E}">
        <p14:creationId xmlns:p14="http://schemas.microsoft.com/office/powerpoint/2010/main" val="45109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D4B08-B3B2-7F42-867D-3402513F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821A0-865D-4B45-B88A-7DEE5D589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7BD1DCA-F4CF-7D4F-B211-1F5772DE98D8}"/>
              </a:ext>
            </a:extLst>
          </p:cNvPr>
          <p:cNvSpPr/>
          <p:nvPr/>
        </p:nvSpPr>
        <p:spPr>
          <a:xfrm>
            <a:off x="0" y="0"/>
            <a:ext cx="12192000" cy="6660375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9AB969-A83F-FB42-90F4-719E1751F63F}"/>
              </a:ext>
            </a:extLst>
          </p:cNvPr>
          <p:cNvSpPr txBox="1"/>
          <p:nvPr/>
        </p:nvSpPr>
        <p:spPr>
          <a:xfrm>
            <a:off x="4074531" y="2613392"/>
            <a:ext cx="40429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bring</a:t>
            </a:r>
          </a:p>
        </p:txBody>
      </p:sp>
    </p:spTree>
    <p:extLst>
      <p:ext uri="{BB962C8B-B14F-4D97-AF65-F5344CB8AC3E}">
        <p14:creationId xmlns:p14="http://schemas.microsoft.com/office/powerpoint/2010/main" val="2702267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CE5D2-6CCF-A142-A797-1C01718F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5DE51-1FCC-274F-9BFA-EDBE273C3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1D4D50B-DDFC-3F49-BC3A-33BAE95F7D5C}"/>
              </a:ext>
            </a:extLst>
          </p:cNvPr>
          <p:cNvSpPr/>
          <p:nvPr/>
        </p:nvSpPr>
        <p:spPr>
          <a:xfrm>
            <a:off x="0" y="0"/>
            <a:ext cx="12192000" cy="6764143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cut</a:t>
            </a:r>
          </a:p>
        </p:txBody>
      </p:sp>
    </p:spTree>
    <p:extLst>
      <p:ext uri="{BB962C8B-B14F-4D97-AF65-F5344CB8AC3E}">
        <p14:creationId xmlns:p14="http://schemas.microsoft.com/office/powerpoint/2010/main" val="3522360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55DC6-0573-7A43-89CC-28C8A3BE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41711-8CD4-DE4A-98DE-C9BEFF13D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9547804-A260-3543-AF3B-0F34333FC99C}"/>
              </a:ext>
            </a:extLst>
          </p:cNvPr>
          <p:cNvSpPr/>
          <p:nvPr/>
        </p:nvSpPr>
        <p:spPr>
          <a:xfrm>
            <a:off x="0" y="0"/>
            <a:ext cx="12192000" cy="6941379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3551826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F4001-A0E0-7B47-82BD-CB6168E32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A37B0-BF3C-DB46-8269-DA7BF2217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35F50D5-340A-6746-83B5-00BDAF1E5BBA}"/>
              </a:ext>
            </a:extLst>
          </p:cNvPr>
          <p:cNvSpPr/>
          <p:nvPr/>
        </p:nvSpPr>
        <p:spPr>
          <a:xfrm>
            <a:off x="-1129713" y="-2242246"/>
            <a:ext cx="13321713" cy="9862246"/>
          </a:xfrm>
          <a:prstGeom prst="flowChart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came</a:t>
            </a:r>
          </a:p>
        </p:txBody>
      </p:sp>
    </p:spTree>
    <p:extLst>
      <p:ext uri="{BB962C8B-B14F-4D97-AF65-F5344CB8AC3E}">
        <p14:creationId xmlns:p14="http://schemas.microsoft.com/office/powerpoint/2010/main" val="328044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Office Theme</vt:lpstr>
      <vt:lpstr>PowerPoint Presentation</vt:lpstr>
      <vt:lpstr>about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Evangeline</cp:lastModifiedBy>
  <cp:revision>1</cp:revision>
  <dcterms:created xsi:type="dcterms:W3CDTF">2020-04-18T03:44:01Z</dcterms:created>
  <dcterms:modified xsi:type="dcterms:W3CDTF">2020-04-21T21:51:22Z</dcterms:modified>
</cp:coreProperties>
</file>