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55C500"/>
    <a:srgbClr val="008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4D628-CD52-CD46-A774-306F8261E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360E14-8649-AE4A-83D0-F3BD61A77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F4463-0D55-1945-80C0-788F87E5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BBAF-DF1C-9B4E-9CFB-354E4048E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19A8A-75DF-2B4A-BEF2-ED33C823D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99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BAEDB-7B87-4B4D-B893-A0BAF2C16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F0AE75-3D59-1B45-ADE4-4D3AD5232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FE7F1-13E2-834F-A70F-0D068BA8C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CE698-658B-734E-B626-0D551AD59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D0623-86E1-6249-A1D6-A9F36F600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4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F44E7E-E319-D64E-BD9C-117728B2E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02CB5F-C649-0845-9C68-87512999C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AED46-4575-3F41-9089-C8B77ABD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F11F8-E34C-0E45-BBAB-D309993EA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2EBFA-75ED-444A-810C-E106E14F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3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3A324-1588-2749-B15F-2C2528888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D21CF-0D79-914D-A405-89567E018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AF8C7-6028-DF46-A65B-990E203F3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EEDA0-DD59-DB41-9BA3-1246D4649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1C555-1438-1143-B0A7-2BC35A2A7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4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CD9EE-5841-9247-8F34-AD07E2207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E275B-549F-144C-B85A-074BC566F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4000A-9902-C943-B0F5-30648BD29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54F92-470F-8847-B58E-264C81879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EE6EA-B086-CF4D-BDCB-111346AD5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44C9D-9B3F-274F-A0C8-0E1C23A11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49BF4-0021-564A-8A10-72168BCD6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BFB8F4-7909-7845-90A9-8037A0B97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C3B7E-CA94-6D4B-8D09-E795B398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5F80A-2104-7E44-AA3A-CC7601B16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2DD06-7EC8-FE45-A094-F7C8F4A5D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3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581C1-4F26-9541-A01A-908577875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214EA-5AF3-DB47-8BFB-EDAC4E964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23D9FB-8CD9-2041-8194-E437BEFA3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5E49A8-3EA5-044E-B1AA-2A46925168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30A951-8B2F-5A4E-BD8A-D00E8A1D1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70A2C8-557C-1B4D-9F0E-61DB251B6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BF3462-6730-C449-B71C-7B56EEAB1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484553-1BCA-4B4D-9879-305CA881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8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3F109-3C4C-9046-8FD8-672E7B58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C5E27D-BD3A-BA45-B2E4-F3F6066E4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80B48A-45BD-5F4C-B007-FB67F1DA5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341978-E059-BE49-80C4-31E4E3F2B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20E85-93B3-6748-9C22-1AE6E81A9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4C180-8B6A-F64C-95BB-B200AA8B6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0C466-B5DF-2243-BF89-C0D83BA9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AB1EB-A320-E542-B192-E28C65508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FEC27-E782-7F40-95CB-1381F9174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6DF6A5-E3DC-8644-9E2F-0B455C2D6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E66F1-5639-F046-ACD0-447E3F256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64664-A6F8-A84C-B50F-CA9D05B11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4D306-C219-384C-B58A-DF7764E94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555CE-64AC-544A-92FB-39906BDFC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48629C-0CD0-044E-BEF3-62F8E8A931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7C9227-6E75-4D45-AE5E-EF2CC8325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AF5B6-FCA1-FC44-8E7F-679E545A5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B535-AEF8-014E-BBE0-5549AC8830D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9A95C-9D21-BC43-B3CD-B6EC077D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5CBA7-65D2-594E-8F8C-7E36BBFBD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2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537DE7-2D68-6849-8AE8-354C4E8C5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AC627-F0F6-E744-AFBA-A4348FF7A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D055D-357B-FE49-9000-434BB4574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6B535-AEF8-014E-BBE0-5549AC8830D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B41DE-08C3-9F4A-AA28-BB0A233AF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F0E7A-CA4C-9941-9C81-31B89F599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B0E1-B32E-0F4D-B95B-39A4C4AA2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6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0B9DE-6F9D-1E45-9A24-7D00F5D8A4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819A3F-D68F-F84A-B252-13DBBDF497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C66CD38D-CC3C-CB4E-A82D-F6C75A40ED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Green Words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363B63D-508E-BD4F-A8E9-ABB6625D1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696" y="4876843"/>
            <a:ext cx="1379827" cy="1717587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BB970440-B1CA-AB49-8569-6627184253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3" y="191680"/>
            <a:ext cx="1421287" cy="153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861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F4F4C-FD69-3245-B93F-3F7E98231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DE38F-E1C2-2841-9D51-6817C9125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10FEDD83-7CCA-B440-A319-0EB8826455E9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into</a:t>
            </a:r>
          </a:p>
        </p:txBody>
      </p:sp>
    </p:spTree>
    <p:extLst>
      <p:ext uri="{BB962C8B-B14F-4D97-AF65-F5344CB8AC3E}">
        <p14:creationId xmlns:p14="http://schemas.microsoft.com/office/powerpoint/2010/main" val="789651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7A869-3B88-5641-8AB4-A962E1C68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8D4B9-A40E-8A4B-88E7-EF6C41200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BCFB5DEE-7843-9E4A-898D-6BC8C040036E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under</a:t>
            </a:r>
          </a:p>
        </p:txBody>
      </p:sp>
    </p:spTree>
    <p:extLst>
      <p:ext uri="{BB962C8B-B14F-4D97-AF65-F5344CB8AC3E}">
        <p14:creationId xmlns:p14="http://schemas.microsoft.com/office/powerpoint/2010/main" val="199349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7D1BC-13AA-CD48-B7D0-F05EC9356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33EE4-DC66-9447-B1DD-D039660A6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62D47990-0149-144D-BBDA-E5C5B273D0D9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then</a:t>
            </a:r>
          </a:p>
        </p:txBody>
      </p:sp>
    </p:spTree>
    <p:extLst>
      <p:ext uri="{BB962C8B-B14F-4D97-AF65-F5344CB8AC3E}">
        <p14:creationId xmlns:p14="http://schemas.microsoft.com/office/powerpoint/2010/main" val="1194745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B2351-580F-DB49-A88C-076297B5C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8FB32-A489-5F4A-9F7B-650F1773E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6C2C2D4-A5CA-DA43-9C79-F2C01D191E4D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look</a:t>
            </a:r>
          </a:p>
        </p:txBody>
      </p:sp>
    </p:spTree>
    <p:extLst>
      <p:ext uri="{BB962C8B-B14F-4D97-AF65-F5344CB8AC3E}">
        <p14:creationId xmlns:p14="http://schemas.microsoft.com/office/powerpoint/2010/main" val="1796826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4861F-8063-3D4F-8106-22E1F058F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E2E4B-7ED3-D94F-B790-C46389D01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1C26E8EE-DE36-5543-9AA0-BCBA0A737EE5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must</a:t>
            </a:r>
          </a:p>
        </p:txBody>
      </p:sp>
    </p:spTree>
    <p:extLst>
      <p:ext uri="{BB962C8B-B14F-4D97-AF65-F5344CB8AC3E}">
        <p14:creationId xmlns:p14="http://schemas.microsoft.com/office/powerpoint/2010/main" val="3708497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16569-9C16-B640-BA41-CA14AC454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35EF1-7DC7-A44B-8946-3957C8540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73398F89-879E-B14B-A72D-D07C37EEC399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like</a:t>
            </a:r>
          </a:p>
        </p:txBody>
      </p:sp>
    </p:spTree>
    <p:extLst>
      <p:ext uri="{BB962C8B-B14F-4D97-AF65-F5344CB8AC3E}">
        <p14:creationId xmlns:p14="http://schemas.microsoft.com/office/powerpoint/2010/main" val="1095061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C83B-C099-EE4B-9738-387CF9064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FC48E-B7CC-6E4D-A897-D74247CD3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58F87D1E-D7D8-5141-8E08-9BA352E8790F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give</a:t>
            </a:r>
          </a:p>
        </p:txBody>
      </p:sp>
    </p:spTree>
    <p:extLst>
      <p:ext uri="{BB962C8B-B14F-4D97-AF65-F5344CB8AC3E}">
        <p14:creationId xmlns:p14="http://schemas.microsoft.com/office/powerpoint/2010/main" val="3128092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3A2BB-0885-994F-BC03-F24D7EAC1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1AD43-ED14-F14B-9035-7135E5F2C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ADC42B79-3A57-8B48-9900-34C622014C5B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11F896-0B1F-B240-B604-0244859A0AB2}"/>
              </a:ext>
            </a:extLst>
          </p:cNvPr>
          <p:cNvSpPr txBox="1"/>
          <p:nvPr/>
        </p:nvSpPr>
        <p:spPr>
          <a:xfrm>
            <a:off x="4275873" y="2515663"/>
            <a:ext cx="36402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thank</a:t>
            </a:r>
          </a:p>
        </p:txBody>
      </p:sp>
    </p:spTree>
    <p:extLst>
      <p:ext uri="{BB962C8B-B14F-4D97-AF65-F5344CB8AC3E}">
        <p14:creationId xmlns:p14="http://schemas.microsoft.com/office/powerpoint/2010/main" val="2195524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52FAA-F188-DE47-B7A4-005747A1A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84031-02AD-7C49-A3D3-055D333CC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44BEB4C7-6908-6945-B99D-2BF078F728B3}"/>
              </a:ext>
            </a:extLst>
          </p:cNvPr>
          <p:cNvSpPr/>
          <p:nvPr/>
        </p:nvSpPr>
        <p:spPr>
          <a:xfrm>
            <a:off x="-216828" y="0"/>
            <a:ext cx="12669024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from</a:t>
            </a:r>
          </a:p>
        </p:txBody>
      </p:sp>
    </p:spTree>
    <p:extLst>
      <p:ext uri="{BB962C8B-B14F-4D97-AF65-F5344CB8AC3E}">
        <p14:creationId xmlns:p14="http://schemas.microsoft.com/office/powerpoint/2010/main" val="628653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A2CCC-3A66-1F40-B201-6CC55875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5B300-872C-F54C-9A6A-3C5420193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E170E16C-671A-234F-B56B-45F8E398A876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him</a:t>
            </a:r>
          </a:p>
        </p:txBody>
      </p:sp>
    </p:spTree>
    <p:extLst>
      <p:ext uri="{BB962C8B-B14F-4D97-AF65-F5344CB8AC3E}">
        <p14:creationId xmlns:p14="http://schemas.microsoft.com/office/powerpoint/2010/main" val="126301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7BFE4-AE48-0C45-A7B6-10329FB6D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A2CEF-3149-FC4C-9D17-B8667C940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FD934A00-C5B0-6141-9E4A-7BCD37CEF78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her</a:t>
            </a:r>
          </a:p>
        </p:txBody>
      </p:sp>
    </p:spTree>
    <p:extLst>
      <p:ext uri="{BB962C8B-B14F-4D97-AF65-F5344CB8AC3E}">
        <p14:creationId xmlns:p14="http://schemas.microsoft.com/office/powerpoint/2010/main" val="4001817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974F-EBA0-8643-A98A-A4876AA91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FAA0E-A5B2-DC46-8493-88C0365F5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535FD846-0B33-B049-86F4-17ABEA177187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may</a:t>
            </a:r>
          </a:p>
        </p:txBody>
      </p:sp>
    </p:spTree>
    <p:extLst>
      <p:ext uri="{BB962C8B-B14F-4D97-AF65-F5344CB8AC3E}">
        <p14:creationId xmlns:p14="http://schemas.microsoft.com/office/powerpoint/2010/main" val="2894773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687FB-964B-894F-9208-1A6EE729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451D0-5D2B-944C-B604-E86FE8B2E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477A2C8F-2E61-8849-8995-42E3018B624A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>
                <a:solidFill>
                  <a:schemeClr val="tx1"/>
                </a:solidFill>
                <a:latin typeface="Comic Sans MS" panose="030F0702030302020204" pitchFamily="66" charset="0"/>
              </a:rPr>
              <a:t>think</a:t>
            </a:r>
          </a:p>
        </p:txBody>
      </p:sp>
    </p:spTree>
    <p:extLst>
      <p:ext uri="{BB962C8B-B14F-4D97-AF65-F5344CB8AC3E}">
        <p14:creationId xmlns:p14="http://schemas.microsoft.com/office/powerpoint/2010/main" val="2888685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30E1F-1C22-0640-ACBC-4CDCD1F95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09250-9CD1-6D45-A0C2-E04ED5D14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45910D64-D46B-9E43-9556-D2ECE2259501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this</a:t>
            </a:r>
          </a:p>
        </p:txBody>
      </p:sp>
    </p:spTree>
    <p:extLst>
      <p:ext uri="{BB962C8B-B14F-4D97-AF65-F5344CB8AC3E}">
        <p14:creationId xmlns:p14="http://schemas.microsoft.com/office/powerpoint/2010/main" val="1004228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85BCD-0C6C-634E-8BFB-798812D6E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21F59-2E42-B74C-A44D-4EA96A605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35E325B2-3A31-3B40-B965-58AFE01AC06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were</a:t>
            </a:r>
          </a:p>
        </p:txBody>
      </p:sp>
    </p:spTree>
    <p:extLst>
      <p:ext uri="{BB962C8B-B14F-4D97-AF65-F5344CB8AC3E}">
        <p14:creationId xmlns:p14="http://schemas.microsoft.com/office/powerpoint/2010/main" val="2524234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195AC-64CF-1C40-AE24-61653267B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A6A98-1A83-F642-8556-C9D0CCB71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C42BC214-28B1-3341-926C-24010E0A4D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just</a:t>
            </a:r>
          </a:p>
        </p:txBody>
      </p:sp>
    </p:spTree>
    <p:extLst>
      <p:ext uri="{BB962C8B-B14F-4D97-AF65-F5344CB8AC3E}">
        <p14:creationId xmlns:p14="http://schemas.microsoft.com/office/powerpoint/2010/main" val="164891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552FC-9D7A-AC4B-BC18-1B8F5F17C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73941-4AD3-B542-A947-7FE2E2AAF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0A6D5A8-9B6E-B846-94F8-CF26AC0FDB1B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had</a:t>
            </a:r>
          </a:p>
        </p:txBody>
      </p:sp>
    </p:spTree>
    <p:extLst>
      <p:ext uri="{BB962C8B-B14F-4D97-AF65-F5344CB8AC3E}">
        <p14:creationId xmlns:p14="http://schemas.microsoft.com/office/powerpoint/2010/main" val="46561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70802-162D-D847-985F-365ED40F2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52FF4-9878-D34B-A8EA-7405E289A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265C151-FEC5-F543-9D87-63457D2DA754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know</a:t>
            </a:r>
          </a:p>
        </p:txBody>
      </p:sp>
    </p:spTree>
    <p:extLst>
      <p:ext uri="{BB962C8B-B14F-4D97-AF65-F5344CB8AC3E}">
        <p14:creationId xmlns:p14="http://schemas.microsoft.com/office/powerpoint/2010/main" val="65993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E753-6E42-844B-A972-2EE6159AB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AB1C1-D0BB-024D-9E9D-8781F727B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A8F6EA2F-CC33-1E40-B935-A3C12CE37C61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well</a:t>
            </a:r>
          </a:p>
        </p:txBody>
      </p:sp>
    </p:spTree>
    <p:extLst>
      <p:ext uri="{BB962C8B-B14F-4D97-AF65-F5344CB8AC3E}">
        <p14:creationId xmlns:p14="http://schemas.microsoft.com/office/powerpoint/2010/main" val="2341715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FD251-1000-A54B-82B2-DFFFBD65F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E5C73-9F83-AF4F-A53D-43639E1E4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3F33C687-5669-E740-98EF-C99A594C2A92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have</a:t>
            </a:r>
          </a:p>
        </p:txBody>
      </p:sp>
    </p:spTree>
    <p:extLst>
      <p:ext uri="{BB962C8B-B14F-4D97-AF65-F5344CB8AC3E}">
        <p14:creationId xmlns:p14="http://schemas.microsoft.com/office/powerpoint/2010/main" val="651574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21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Silva, Nancy</dc:creator>
  <cp:lastModifiedBy>Evangeline</cp:lastModifiedBy>
  <cp:revision>2</cp:revision>
  <dcterms:created xsi:type="dcterms:W3CDTF">2020-04-18T18:25:30Z</dcterms:created>
  <dcterms:modified xsi:type="dcterms:W3CDTF">2020-04-21T21:50:51Z</dcterms:modified>
</cp:coreProperties>
</file>