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C500"/>
    <a:srgbClr val="5DD3FF"/>
    <a:srgbClr val="EF00A5"/>
    <a:srgbClr val="FFB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27515-DD5B-304E-8A1C-13ED961B87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992A2B-2EC5-4243-95EB-5782AB9DA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5B18E-53B8-1843-B2F5-07043B708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1D8-F8CA-084A-96C0-628B46D7287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5DCDE-EBD0-C045-88AB-B9AD42B42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14D81-B54B-EF4C-9411-B4817C774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3081-F13E-B545-9671-1481E1DC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2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6C3B2-E740-D54F-A369-B2353902E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418308-DFAD-7D46-B267-8F79B41D4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B6A31-6C66-BC42-B3A2-855F42D2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1D8-F8CA-084A-96C0-628B46D7287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9F317-8D5A-A648-936B-3DF018C2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E36D8-0BB2-8E40-BC69-36F4135E3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3081-F13E-B545-9671-1481E1DC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8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84AA8D-798A-2742-AA1A-49C4640CE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41A3A5-FCAF-DA42-A08F-C66238C69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5F4C5-888F-894C-B46B-86DD5FF6D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1D8-F8CA-084A-96C0-628B46D7287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E5C3E-8FD8-FF4F-8540-6CCDCE75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E0071-A3E2-D84F-988F-FCA52CA71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3081-F13E-B545-9671-1481E1DC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2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20D4E-65B9-DB46-96A8-1591F4F23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29317-8543-564E-8473-A5C34A32F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23D20-3A20-074B-B8CA-D0149114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1D8-F8CA-084A-96C0-628B46D7287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46B91-DF59-FF4B-84D5-F60FD9374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89160-C425-5E46-B480-7A83349D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3081-F13E-B545-9671-1481E1DC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D43EC-EDFB-AC4C-B30D-892BEA797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05791-3DE5-CC4C-87ED-89A731528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0E9EB-FC73-974E-9AF2-CB4715B99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1D8-F8CA-084A-96C0-628B46D7287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D9BF8-4DAD-9848-A873-F5B76183F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10FB2-855A-0F4B-B49D-05CFE14F4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3081-F13E-B545-9671-1481E1DC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0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E4D3B-DE69-0F42-B82A-2487F809B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B25FC-581C-6B4E-9B0D-49AFFE9DF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9E7AD-71F2-5C4D-814B-9B219A4B3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B2DB8-1C92-F740-BD17-942D3562F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1D8-F8CA-084A-96C0-628B46D7287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124AC-8BA6-AF48-980E-E22FF53A8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03E14-6480-9C40-B129-15F4F67CB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3081-F13E-B545-9671-1481E1DC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4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1145B-6CD1-2A49-AEE8-AE46AA5F3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5F3CF-78CA-4F46-AEA1-3B6088D6C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5B9050-27C3-B44E-95ED-8DA1DE65E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551628-6DB8-8B43-A970-F2AFD0FF6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64ED5F-98DF-1147-9F96-0D1B6F31D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C9D727-E544-2D4B-840F-A39DD4441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1D8-F8CA-084A-96C0-628B46D7287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AA397A-D117-354B-88A4-A43F8142C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121F6F-79CD-2B44-BFA4-E6C77D412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3081-F13E-B545-9671-1481E1DC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2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83943-0583-2641-9EE8-EEFB2C20E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C88355-0B8C-A74D-AABD-25EE24D48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1D8-F8CA-084A-96C0-628B46D7287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307EF5-21DB-D142-B60E-6948F43DD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89964-7455-6244-8227-22DDE43A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3081-F13E-B545-9671-1481E1DC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3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8790C-5444-2341-9DE2-2102A97DE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1D8-F8CA-084A-96C0-628B46D7287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E45745-D5A9-1644-95BE-010923C9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811DB-9CBE-9845-AC76-A1DB4A9AC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3081-F13E-B545-9671-1481E1DC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34118-554B-3247-B6C8-6FEC23053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5D49C-6854-B640-9A43-C93C049F7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BFF8A-3C4D-324D-802E-C3B66FC42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C0F3EE-D01E-3F46-935F-A5C412593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1D8-F8CA-084A-96C0-628B46D7287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61835-DF64-C148-9ADA-3C552A6E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E3C91-F74C-6045-A297-55DC23330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3081-F13E-B545-9671-1481E1DC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4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6254B-3874-4441-ABF1-85874B27D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CB363A-1304-4142-859A-AAB65845E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D76D1-542E-D44D-9620-AFCF25596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3E32A-D21B-A740-9B3A-5B2E4062E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1D8-F8CA-084A-96C0-628B46D7287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AF133-294B-AF4D-BC65-3B4D53F9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D1D37-7E7D-4242-A784-34117014C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3081-F13E-B545-9671-1481E1DC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3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113355-D935-D441-A230-184B7C60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8497D-C680-7B4A-B155-238281DDD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393CC-FA03-204E-8D64-636F3A712E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711D8-F8CA-084A-96C0-628B46D72876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5A318-2DC2-2446-885E-6F041DF98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52ACC-341F-8148-8AA0-EDB18AABF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C3081-F13E-B545-9671-1481E1DC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6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FF60F-A4D6-5D4B-B192-8FCC51D97B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7C743-E188-7643-BC8B-B19E451376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56E6C12-7573-0E46-B582-4E27192F26E6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Black Words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C57B729-CE0F-6F41-9FA9-96CC488D7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365" y="4600900"/>
            <a:ext cx="1817269" cy="2042753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8919DAAE-3CD7-F342-B27B-23C6264E42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93" y="685488"/>
            <a:ext cx="1399071" cy="153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82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EAFA4-8CEF-6D47-9039-4E01D3E9B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A1642-BC0C-AC47-A076-A5B597B82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9980DB0-9BC4-494B-98AB-68CCE16DEBE7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tricks</a:t>
            </a:r>
          </a:p>
        </p:txBody>
      </p:sp>
    </p:spTree>
    <p:extLst>
      <p:ext uri="{BB962C8B-B14F-4D97-AF65-F5344CB8AC3E}">
        <p14:creationId xmlns:p14="http://schemas.microsoft.com/office/powerpoint/2010/main" val="1046872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01AF3-77D7-9549-8F0E-5DF9841B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1D2A8-676B-BF41-8457-52F7FD950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ECADC20-0E30-CB46-8DAB-3E5451356DD1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dead</a:t>
            </a:r>
          </a:p>
        </p:txBody>
      </p:sp>
    </p:spTree>
    <p:extLst>
      <p:ext uri="{BB962C8B-B14F-4D97-AF65-F5344CB8AC3E}">
        <p14:creationId xmlns:p14="http://schemas.microsoft.com/office/powerpoint/2010/main" val="2174430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481E-52B5-F241-90C3-765880974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5F1C7-D801-D84F-8832-9EA1866A3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0B87D450-E730-5D45-9AD5-6ABAF171E6E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still</a:t>
            </a:r>
          </a:p>
        </p:txBody>
      </p:sp>
    </p:spTree>
    <p:extLst>
      <p:ext uri="{BB962C8B-B14F-4D97-AF65-F5344CB8AC3E}">
        <p14:creationId xmlns:p14="http://schemas.microsoft.com/office/powerpoint/2010/main" val="402558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B9CE6-F935-1446-AA80-202B0B06C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1C309-B329-8448-948C-7A4A5DE08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5363749-423F-C247-9DAD-0049231DFB37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1545981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43F5F-5F3E-4E4A-B4FA-22CF52A8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59EF5-76E2-5D41-ACE7-238DE78A6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ADE6407-2E13-B948-BCF5-2D59D8C99472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roll</a:t>
            </a:r>
          </a:p>
        </p:txBody>
      </p:sp>
    </p:spTree>
    <p:extLst>
      <p:ext uri="{BB962C8B-B14F-4D97-AF65-F5344CB8AC3E}">
        <p14:creationId xmlns:p14="http://schemas.microsoft.com/office/powerpoint/2010/main" val="220269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A1715-9B81-8B4D-A8CC-4FEFF5938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E0804-24BE-D249-B24D-F0C3E2765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93A47780-8E2F-B845-A928-CCDE122604F7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except</a:t>
            </a:r>
          </a:p>
        </p:txBody>
      </p:sp>
    </p:spTree>
    <p:extLst>
      <p:ext uri="{BB962C8B-B14F-4D97-AF65-F5344CB8AC3E}">
        <p14:creationId xmlns:p14="http://schemas.microsoft.com/office/powerpoint/2010/main" val="2190336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AEBC2-7867-C344-ABA3-775B5A5B9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445EA-CFE1-B444-ADAF-8092E0C43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0D37FEA-C30C-8E42-8D25-4DCBDE187FF3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learn</a:t>
            </a:r>
          </a:p>
        </p:txBody>
      </p:sp>
    </p:spTree>
    <p:extLst>
      <p:ext uri="{BB962C8B-B14F-4D97-AF65-F5344CB8AC3E}">
        <p14:creationId xmlns:p14="http://schemas.microsoft.com/office/powerpoint/2010/main" val="3816850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66DC7-A7D1-0B41-9DBC-4E9200E19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8C4B3-2C4C-9743-B1A0-90190DE63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DB53565-6A33-314A-8FB3-15C9904A485F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teach</a:t>
            </a:r>
          </a:p>
        </p:txBody>
      </p:sp>
    </p:spTree>
    <p:extLst>
      <p:ext uri="{BB962C8B-B14F-4D97-AF65-F5344CB8AC3E}">
        <p14:creationId xmlns:p14="http://schemas.microsoft.com/office/powerpoint/2010/main" val="2151726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D7607-065D-1046-8C8C-C0989AF79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C2C74-D3E7-A747-9C80-A89F5449D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97DCA66-8C23-A04F-993B-FE7295B99182}"/>
              </a:ext>
            </a:extLst>
          </p:cNvPr>
          <p:cNvSpPr/>
          <p:nvPr/>
        </p:nvSpPr>
        <p:spPr>
          <a:xfrm>
            <a:off x="0" y="0"/>
            <a:ext cx="12421220" cy="685799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heel</a:t>
            </a:r>
          </a:p>
        </p:txBody>
      </p:sp>
    </p:spTree>
    <p:extLst>
      <p:ext uri="{BB962C8B-B14F-4D97-AF65-F5344CB8AC3E}">
        <p14:creationId xmlns:p14="http://schemas.microsoft.com/office/powerpoint/2010/main" val="1104751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A747-5B8D-6045-A3A7-8E728B42C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14170-0A6E-7944-A302-CC7EEF165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03865E2A-D3E5-CB46-A5D2-E5D70EC36CFD}"/>
              </a:ext>
            </a:extLst>
          </p:cNvPr>
          <p:cNvSpPr/>
          <p:nvPr/>
        </p:nvSpPr>
        <p:spPr>
          <a:xfrm>
            <a:off x="0" y="0"/>
            <a:ext cx="12421220" cy="685799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leash</a:t>
            </a:r>
          </a:p>
        </p:txBody>
      </p:sp>
    </p:spTree>
    <p:extLst>
      <p:ext uri="{BB962C8B-B14F-4D97-AF65-F5344CB8AC3E}">
        <p14:creationId xmlns:p14="http://schemas.microsoft.com/office/powerpoint/2010/main" val="346255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26F70-A8A6-0B45-AE91-C577A5744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DBED4-5B6D-3A4A-9EAB-0201EEBBD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9B121AC-8936-524B-AF6B-1919D7735151}"/>
              </a:ext>
            </a:extLst>
          </p:cNvPr>
          <p:cNvSpPr/>
          <p:nvPr/>
        </p:nvSpPr>
        <p:spPr>
          <a:xfrm>
            <a:off x="0" y="0"/>
            <a:ext cx="12421220" cy="694137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dirty</a:t>
            </a:r>
          </a:p>
        </p:txBody>
      </p:sp>
    </p:spTree>
    <p:extLst>
      <p:ext uri="{BB962C8B-B14F-4D97-AF65-F5344CB8AC3E}">
        <p14:creationId xmlns:p14="http://schemas.microsoft.com/office/powerpoint/2010/main" val="3423813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49404-F1F5-EB43-9A60-5E5BFDAD3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B54E5-0381-FE47-AB0B-CADB8CA5E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69F31C14-0637-ED46-9B84-BBFA98FA882C}"/>
              </a:ext>
            </a:extLst>
          </p:cNvPr>
          <p:cNvSpPr/>
          <p:nvPr/>
        </p:nvSpPr>
        <p:spPr>
          <a:xfrm>
            <a:off x="-2713908" y="-1"/>
            <a:ext cx="15135128" cy="6858001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care</a:t>
            </a:r>
          </a:p>
        </p:txBody>
      </p:sp>
    </p:spTree>
    <p:extLst>
      <p:ext uri="{BB962C8B-B14F-4D97-AF65-F5344CB8AC3E}">
        <p14:creationId xmlns:p14="http://schemas.microsoft.com/office/powerpoint/2010/main" val="85614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BD86A-16FD-8249-BB0A-5C9444A4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CEF13-A357-084B-9D10-513B7F2FD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E1709D8-6BF6-0A4F-BF97-71CF2DB3B043}"/>
              </a:ext>
            </a:extLst>
          </p:cNvPr>
          <p:cNvSpPr/>
          <p:nvPr/>
        </p:nvSpPr>
        <p:spPr>
          <a:xfrm>
            <a:off x="0" y="0"/>
            <a:ext cx="12421220" cy="685799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morning</a:t>
            </a:r>
          </a:p>
        </p:txBody>
      </p:sp>
    </p:spTree>
    <p:extLst>
      <p:ext uri="{BB962C8B-B14F-4D97-AF65-F5344CB8AC3E}">
        <p14:creationId xmlns:p14="http://schemas.microsoft.com/office/powerpoint/2010/main" val="170861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BF2E3-3A43-6841-9B64-43921E035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E76E9-9A4D-9143-95A8-FD0259119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45C4CC3-9924-D847-8B34-15EE90EE9F5D}"/>
              </a:ext>
            </a:extLst>
          </p:cNvPr>
          <p:cNvSpPr/>
          <p:nvPr/>
        </p:nvSpPr>
        <p:spPr>
          <a:xfrm>
            <a:off x="0" y="0"/>
            <a:ext cx="12192000" cy="694137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337764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E79F-5DBB-F64A-A152-F87DCCD19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BE79A-791E-7C4F-8BB6-3C311D5EC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7459131-51AE-BF47-8077-6C0887B43CE8}"/>
              </a:ext>
            </a:extLst>
          </p:cNvPr>
          <p:cNvSpPr/>
          <p:nvPr/>
        </p:nvSpPr>
        <p:spPr>
          <a:xfrm>
            <a:off x="0" y="0"/>
            <a:ext cx="12192000" cy="6764143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white</a:t>
            </a:r>
          </a:p>
        </p:txBody>
      </p:sp>
    </p:spTree>
    <p:extLst>
      <p:ext uri="{BB962C8B-B14F-4D97-AF65-F5344CB8AC3E}">
        <p14:creationId xmlns:p14="http://schemas.microsoft.com/office/powerpoint/2010/main" val="19433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D79A6-DF29-314F-93EE-21B7703F4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45493-FBD6-4141-B935-BCF26210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6E8FE14-4FEE-114F-A463-FC2D40C880EF}"/>
              </a:ext>
            </a:extLst>
          </p:cNvPr>
          <p:cNvSpPr/>
          <p:nvPr/>
        </p:nvSpPr>
        <p:spPr>
          <a:xfrm>
            <a:off x="0" y="0"/>
            <a:ext cx="12192000" cy="694137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homework </a:t>
            </a:r>
          </a:p>
        </p:txBody>
      </p:sp>
    </p:spTree>
    <p:extLst>
      <p:ext uri="{BB962C8B-B14F-4D97-AF65-F5344CB8AC3E}">
        <p14:creationId xmlns:p14="http://schemas.microsoft.com/office/powerpoint/2010/main" val="921822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7A36C-ADB5-D841-9D2A-40593942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3D9D5-1794-2741-BD9B-68CCB1C76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373C11AE-3B69-7148-9537-C7F7118FFB5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paper</a:t>
            </a:r>
          </a:p>
        </p:txBody>
      </p:sp>
    </p:spTree>
    <p:extLst>
      <p:ext uri="{BB962C8B-B14F-4D97-AF65-F5344CB8AC3E}">
        <p14:creationId xmlns:p14="http://schemas.microsoft.com/office/powerpoint/2010/main" val="425048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BA885-5D2A-934B-B3A5-36345A11D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14C1A-43F0-7F4D-A18F-3F5FCDC3B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2310E43-EA80-5146-A8C5-CB80992809EA}"/>
              </a:ext>
            </a:extLst>
          </p:cNvPr>
          <p:cNvSpPr/>
          <p:nvPr/>
        </p:nvSpPr>
        <p:spPr>
          <a:xfrm>
            <a:off x="0" y="-104072"/>
            <a:ext cx="12421220" cy="6962072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guard </a:t>
            </a:r>
          </a:p>
        </p:txBody>
      </p:sp>
    </p:spTree>
    <p:extLst>
      <p:ext uri="{BB962C8B-B14F-4D97-AF65-F5344CB8AC3E}">
        <p14:creationId xmlns:p14="http://schemas.microsoft.com/office/powerpoint/2010/main" val="3437169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28C2A-8459-3F40-A536-50D1265BC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E9FBF-CA67-CB4C-A68B-CF9F31518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A21A2CA8-E1D7-A840-A663-AFDC75510471}"/>
              </a:ext>
            </a:extLst>
          </p:cNvPr>
          <p:cNvSpPr/>
          <p:nvPr/>
        </p:nvSpPr>
        <p:spPr>
          <a:xfrm>
            <a:off x="0" y="0"/>
            <a:ext cx="12192000" cy="6722637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fetch </a:t>
            </a:r>
          </a:p>
        </p:txBody>
      </p:sp>
    </p:spTree>
    <p:extLst>
      <p:ext uri="{BB962C8B-B14F-4D97-AF65-F5344CB8AC3E}">
        <p14:creationId xmlns:p14="http://schemas.microsoft.com/office/powerpoint/2010/main" val="3943645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1B3D-5A2F-5D49-B0EA-88263B754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20F08-4236-E742-9BB8-53DA37D27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0B72FDC-AA91-8C43-9657-26547C806CED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Comic Sans MS" panose="030F0702030302020204" pitchFamily="66" charset="0"/>
              </a:rPr>
              <a:t>already</a:t>
            </a:r>
          </a:p>
        </p:txBody>
      </p:sp>
    </p:spTree>
    <p:extLst>
      <p:ext uri="{BB962C8B-B14F-4D97-AF65-F5344CB8AC3E}">
        <p14:creationId xmlns:p14="http://schemas.microsoft.com/office/powerpoint/2010/main" val="1637248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Evangeline</cp:lastModifiedBy>
  <cp:revision>2</cp:revision>
  <dcterms:created xsi:type="dcterms:W3CDTF">2020-04-18T04:18:19Z</dcterms:created>
  <dcterms:modified xsi:type="dcterms:W3CDTF">2020-04-21T21:52:25Z</dcterms:modified>
</cp:coreProperties>
</file>